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12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68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00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01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89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58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55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0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1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7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70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1593-5BE1-1E43-B095-5D4DDB4A2CE4}" type="datetimeFigureOut">
              <a:rPr lang="it-IT" smtClean="0"/>
              <a:t>13/11/17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D7E8-B127-854C-BDBF-F48EA1F969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23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CERTIFICATO MEDICO SPORTIVO IN AMBITO SCOLASTICO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Nelle situazioni in cui è necessaria la certificazione , si raccomanda di programmare con congruo anticipo la visita pediatrica e l’ECG (che dovrà essere richiesto in regime di esenzione cod. I01)</a:t>
            </a:r>
          </a:p>
          <a:p>
            <a:r>
              <a:rPr lang="it-IT" dirty="0" smtClean="0"/>
              <a:t>La richiesta della certificazione deve essere effettuata su apposito modulo firmato in originale dal DIRIGENTE </a:t>
            </a:r>
            <a:r>
              <a:rPr lang="it-IT" dirty="0" smtClean="0"/>
              <a:t>SCOLASTICO</a:t>
            </a:r>
            <a:endParaRPr lang="it-IT" dirty="0" smtClean="0"/>
          </a:p>
          <a:p>
            <a:r>
              <a:rPr lang="it-IT" dirty="0" smtClean="0"/>
              <a:t>La certificazione è gratuita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7194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certificazione non deve essere richiesta all’atto dell’iscrizione scolastica ma al momento della partecipazione all’attività sportiva extracurricolare </a:t>
            </a:r>
          </a:p>
          <a:p>
            <a:r>
              <a:rPr lang="it-IT" dirty="0" smtClean="0"/>
              <a:t>Se l’alunno è già in possesso di un certificato rilasciato per l’attività agonistica per qualsiasi disciplina o in possesso di un certificato di attività sportiva non agonistica in corso di validità (un anno dal momento del rilascio) sono validi anche per l’attività sportiva non agonistica in ambito scolastico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181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 CERTIFICATO DEVE ESSERE RICHIESTO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Agli alunni che svolgono attività fisico sportive organizzate dagli organi scolastici nell’ambito delle attività parascolastiche: attività svolte in orario extracurricolare con la partecipazione attiva e responsabile dell’insegnante finalizzate a gare, campionati, competizioni tra atleti e/o manifestazioni sportive organizzate dal MIUR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795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 CERTIFICATO DEVE ESSERE RICHIESTO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A coloro che partecipano a giochi sportivi studenteschi nelle fasi precedenti a quella nazionale </a:t>
            </a:r>
          </a:p>
          <a:p>
            <a:r>
              <a:rPr lang="it-IT" dirty="0" smtClean="0"/>
              <a:t>E’ necessaria solo in attività fisico-motorie caratterizzate come “sportive” : attività fisica che viene praticata in modo sistematico e continuativo, secondo regole definite da specifiche discipline ricomprese all’interno di Federazioni sportive nazionali , con il fine ultimo di far crescere le capacità fisiche e le abilità tecniche del praticante per migliorare progressivamente le proprie prestazioni nel confronto con se stesso o con altri praticanti .( BUR VENETO n. 48 15/05/2015)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52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NON NECESSITANO DI CERTIFICAZIONE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Educazione fisica , motoria in orario scolastico</a:t>
            </a:r>
          </a:p>
          <a:p>
            <a:r>
              <a:rPr lang="it-IT" dirty="0" smtClean="0"/>
              <a:t>Le attività ludico-motorie o amatoriali come quella svolta nella scuola primaria </a:t>
            </a:r>
          </a:p>
          <a:p>
            <a:r>
              <a:rPr lang="it-IT" dirty="0" smtClean="0"/>
              <a:t>Tutte le attività che non rientrano nel concetto di attività “sportiva” sono da considerare ludico-motorie o amatoriali e, come tali, non assoggettate all’obbligo di certificazione medica indipendentemente da chi le organizzi o le pratichi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56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NON NECESSITANO DI CERTIFICAZIONE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Tutte quelle attività di ISTITUTO indirizzate al coinvolgimento all’attività motoria ed all’avviamento all’attività sportiva degli alunni, </a:t>
            </a:r>
            <a:r>
              <a:rPr lang="it-IT" u="sng" dirty="0" smtClean="0"/>
              <a:t>anche se svolta in orario extracurricolare </a:t>
            </a:r>
            <a:r>
              <a:rPr lang="it-IT" dirty="0" smtClean="0"/>
              <a:t>considerandosi in logica prosecuzione e sviluppo del lavoro dei docenti di ed. fisica ( DGR Veneto 1/02/2016)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418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Nota per la trasparenza </a:t>
            </a:r>
            <a:r>
              <a:rPr lang="it-IT" dirty="0" err="1" smtClean="0">
                <a:solidFill>
                  <a:srgbClr val="FF0000"/>
                </a:solidFill>
              </a:rPr>
              <a:t>Bur</a:t>
            </a:r>
            <a:r>
              <a:rPr lang="it-IT" dirty="0" smtClean="0">
                <a:solidFill>
                  <a:srgbClr val="FF0000"/>
                </a:solidFill>
              </a:rPr>
              <a:t> n. 48 del 15/05/2015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evidenzia che l’obbligatorietà, prevista per legge, di una certificazione sanitaria per accedere a determinate attività è una misura </a:t>
            </a:r>
            <a:r>
              <a:rPr lang="it-IT" u="sng" dirty="0" smtClean="0"/>
              <a:t>impegnativa</a:t>
            </a:r>
            <a:r>
              <a:rPr lang="it-IT" dirty="0" smtClean="0"/>
              <a:t> ed </a:t>
            </a:r>
            <a:r>
              <a:rPr lang="it-IT" u="sng" dirty="0" smtClean="0"/>
              <a:t>onerosa,</a:t>
            </a:r>
            <a:r>
              <a:rPr lang="it-IT" dirty="0" smtClean="0"/>
              <a:t> che limita la libertà individuale in relazione alla tutela di un bene sovraordinato, la quale deve essere utilizzata in modo rigoroso e non può essere estesa in modo indiscriminato a qualsiasi situazione collegata all’attività fisico-motoria.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50705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Tanto più se si considera che evidenze scientifiche consolidate dimostrano l’efficacia dell’attività fisica e motoria nel promuovere la salute della popolazione e nel prevenire molte patologie croniche, per </a:t>
            </a:r>
            <a:r>
              <a:rPr lang="it-IT" smtClean="0"/>
              <a:t>cui </a:t>
            </a:r>
            <a:r>
              <a:rPr lang="it-IT" smtClean="0"/>
              <a:t>bisogna </a:t>
            </a:r>
            <a:r>
              <a:rPr lang="it-IT" dirty="0" smtClean="0"/>
              <a:t>evitare di frapporre inutili ostacoli a chi intende adottare stili di vita più attivi e dedicarsi a forme di attività fisica che non si configurino come attività sportiva in senso stretto.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180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534</Words>
  <Application>Microsoft Macintosh PowerPoint</Application>
  <PresentationFormat>Presentazione su schermo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CERTIFICATO MEDICO SPORTIVO IN AMBITO SCOLASTICO</vt:lpstr>
      <vt:lpstr>Presentazione di PowerPoint</vt:lpstr>
      <vt:lpstr>IL CERTIFICATO DEVE ESSERE RICHIESTO</vt:lpstr>
      <vt:lpstr>IL CERTIFICATO DEVE ESSERE RICHIESTO</vt:lpstr>
      <vt:lpstr>NON NECESSITANO DI CERTIFICAZIONE</vt:lpstr>
      <vt:lpstr>NON NECESSITANO DI CERTIFICAZIONE </vt:lpstr>
      <vt:lpstr>Nota per la trasparenza Bur n. 48 del 15/05/2015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CERTIFICATO MEDICO SPORTIVO IN AMBITO SCOLASTICO</dc:title>
  <dc:creator>gg</dc:creator>
  <cp:lastModifiedBy>gg</cp:lastModifiedBy>
  <cp:revision>12</cp:revision>
  <cp:lastPrinted>2017-11-12T20:03:31Z</cp:lastPrinted>
  <dcterms:created xsi:type="dcterms:W3CDTF">2017-11-12T18:34:01Z</dcterms:created>
  <dcterms:modified xsi:type="dcterms:W3CDTF">2017-11-13T12:27:10Z</dcterms:modified>
</cp:coreProperties>
</file>